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ag3453" userId="d5ab6b9b-a1f8-4cda-a3c6-e9f3b21de00e" providerId="ADAL" clId="{5D251812-07F9-4C4B-A26A-1696A8BA7083}"/>
    <pc:docChg chg="modSld">
      <pc:chgData name="mairag3453" userId="d5ab6b9b-a1f8-4cda-a3c6-e9f3b21de00e" providerId="ADAL" clId="{5D251812-07F9-4C4B-A26A-1696A8BA7083}" dt="2021-10-07T08:14:00.286" v="68" actId="255"/>
      <pc:docMkLst>
        <pc:docMk/>
      </pc:docMkLst>
      <pc:sldChg chg="modSp">
        <pc:chgData name="mairag3453" userId="d5ab6b9b-a1f8-4cda-a3c6-e9f3b21de00e" providerId="ADAL" clId="{5D251812-07F9-4C4B-A26A-1696A8BA7083}" dt="2021-10-07T08:14:00.286" v="68" actId="255"/>
        <pc:sldMkLst>
          <pc:docMk/>
          <pc:sldMk cId="682288656" sldId="257"/>
        </pc:sldMkLst>
        <pc:spChg chg="mod">
          <ac:chgData name="mairag3453" userId="d5ab6b9b-a1f8-4cda-a3c6-e9f3b21de00e" providerId="ADAL" clId="{5D251812-07F9-4C4B-A26A-1696A8BA7083}" dt="2021-10-07T08:14:00.286" v="68" actId="255"/>
          <ac:spMkLst>
            <pc:docMk/>
            <pc:sldMk cId="682288656" sldId="257"/>
            <ac:spMk id="2" creationId="{8B7FC352-456D-5E48-9C66-B4206434EA89}"/>
          </ac:spMkLst>
        </pc:spChg>
        <pc:spChg chg="mod">
          <ac:chgData name="mairag3453" userId="d5ab6b9b-a1f8-4cda-a3c6-e9f3b21de00e" providerId="ADAL" clId="{5D251812-07F9-4C4B-A26A-1696A8BA7083}" dt="2021-10-07T08:13:53.285" v="67" actId="255"/>
          <ac:spMkLst>
            <pc:docMk/>
            <pc:sldMk cId="682288656" sldId="257"/>
            <ac:spMk id="3" creationId="{26DB3E6D-CF99-4A43-BCD5-DB846AB6291A}"/>
          </ac:spMkLst>
        </pc:spChg>
      </pc:sldChg>
      <pc:sldChg chg="addSp modSp mod setBg">
        <pc:chgData name="mairag3453" userId="d5ab6b9b-a1f8-4cda-a3c6-e9f3b21de00e" providerId="ADAL" clId="{5D251812-07F9-4C4B-A26A-1696A8BA7083}" dt="2021-10-07T08:07:15.427" v="62" actId="20577"/>
        <pc:sldMkLst>
          <pc:docMk/>
          <pc:sldMk cId="1266806331" sldId="258"/>
        </pc:sldMkLst>
        <pc:spChg chg="mod">
          <ac:chgData name="mairag3453" userId="d5ab6b9b-a1f8-4cda-a3c6-e9f3b21de00e" providerId="ADAL" clId="{5D251812-07F9-4C4B-A26A-1696A8BA7083}" dt="2021-10-07T07:58:36.562" v="0" actId="26606"/>
          <ac:spMkLst>
            <pc:docMk/>
            <pc:sldMk cId="1266806331" sldId="258"/>
            <ac:spMk id="2" creationId="{DDD9FA66-04AC-3B4E-945A-308868E3AB50}"/>
          </ac:spMkLst>
        </pc:spChg>
        <pc:spChg chg="mod">
          <ac:chgData name="mairag3453" userId="d5ab6b9b-a1f8-4cda-a3c6-e9f3b21de00e" providerId="ADAL" clId="{5D251812-07F9-4C4B-A26A-1696A8BA7083}" dt="2021-10-07T08:07:15.427" v="62" actId="20577"/>
          <ac:spMkLst>
            <pc:docMk/>
            <pc:sldMk cId="1266806331" sldId="258"/>
            <ac:spMk id="3" creationId="{5E2EBE80-4867-B340-83CA-26F476EF3023}"/>
          </ac:spMkLst>
        </pc:spChg>
        <pc:spChg chg="add">
          <ac:chgData name="mairag3453" userId="d5ab6b9b-a1f8-4cda-a3c6-e9f3b21de00e" providerId="ADAL" clId="{5D251812-07F9-4C4B-A26A-1696A8BA7083}" dt="2021-10-07T07:58:36.562" v="0" actId="26606"/>
          <ac:spMkLst>
            <pc:docMk/>
            <pc:sldMk cId="1266806331" sldId="258"/>
            <ac:spMk id="9" creationId="{3CD9DF72-87A3-404E-A828-84CBF11A8303}"/>
          </ac:spMkLst>
        </pc:spChg>
        <pc:picChg chg="mod ord">
          <ac:chgData name="mairag3453" userId="d5ab6b9b-a1f8-4cda-a3c6-e9f3b21de00e" providerId="ADAL" clId="{5D251812-07F9-4C4B-A26A-1696A8BA7083}" dt="2021-10-07T07:58:36.562" v="0" actId="26606"/>
          <ac:picMkLst>
            <pc:docMk/>
            <pc:sldMk cId="1266806331" sldId="258"/>
            <ac:picMk id="4" creationId="{8D988456-85F1-0446-BAF8-158470D3A75F}"/>
          </ac:picMkLst>
        </pc:picChg>
        <pc:cxnChg chg="add">
          <ac:chgData name="mairag3453" userId="d5ab6b9b-a1f8-4cda-a3c6-e9f3b21de00e" providerId="ADAL" clId="{5D251812-07F9-4C4B-A26A-1696A8BA7083}" dt="2021-10-07T07:58:36.562" v="0" actId="26606"/>
          <ac:cxnSpMkLst>
            <pc:docMk/>
            <pc:sldMk cId="1266806331" sldId="258"/>
            <ac:cxnSpMk id="11" creationId="{20E3A342-4D61-4E3F-AF90-1AB42AEB96CC}"/>
          </ac:cxnSpMkLst>
        </pc:cxnChg>
      </pc:sldChg>
    </pc:docChg>
  </pc:docChgLst>
  <pc:docChgLst>
    <pc:chgData name="mairag3453" userId="d5ab6b9b-a1f8-4cda-a3c6-e9f3b21de00e" providerId="ADAL" clId="{C38B5CE9-A6FA-B043-BD14-567F8A34D27B}"/>
    <pc:docChg chg="custSel modSld">
      <pc:chgData name="mairag3453" userId="d5ab6b9b-a1f8-4cda-a3c6-e9f3b21de00e" providerId="ADAL" clId="{C38B5CE9-A6FA-B043-BD14-567F8A34D27B}" dt="2021-10-06T17:51:32.784" v="58" actId="20577"/>
      <pc:docMkLst>
        <pc:docMk/>
      </pc:docMkLst>
      <pc:sldChg chg="modSp">
        <pc:chgData name="mairag3453" userId="d5ab6b9b-a1f8-4cda-a3c6-e9f3b21de00e" providerId="ADAL" clId="{C38B5CE9-A6FA-B043-BD14-567F8A34D27B}" dt="2021-10-06T17:51:32.784" v="58" actId="20577"/>
        <pc:sldMkLst>
          <pc:docMk/>
          <pc:sldMk cId="2601228878" sldId="259"/>
        </pc:sldMkLst>
        <pc:spChg chg="mod">
          <ac:chgData name="mairag3453" userId="d5ab6b9b-a1f8-4cda-a3c6-e9f3b21de00e" providerId="ADAL" clId="{C38B5CE9-A6FA-B043-BD14-567F8A34D27B}" dt="2021-10-06T17:51:32.784" v="58" actId="20577"/>
          <ac:spMkLst>
            <pc:docMk/>
            <pc:sldMk cId="2601228878" sldId="259"/>
            <ac:spMk id="3" creationId="{6AD56624-FFA8-6543-8AAC-45632E4BB3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C80C5-3DB8-414A-B2FF-D0749D9E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7DC703-8DF8-D645-9D70-89D64F1FF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7C930-55A2-F14E-B80E-3E7331CA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4C9C4-B660-5D49-9DAB-B538689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218207-ECAE-6444-8721-3FC2DB38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1758-B05B-414E-BB5C-27E87211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D368E-BE11-1041-B91B-74178F14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CB22C9-BB96-3642-9A71-3D7336BD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6D4FFC-D71C-754C-8DC3-B49FE08F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875CC-7890-8449-803E-3415759E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27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987863-9C80-DC4C-8BD0-7D3E0F68A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814130-F22D-4C42-B646-98C552CA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D4FBFC-37CB-CB4F-98B7-1D971CBF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BD20D-6899-7B40-96CA-A20BEF9F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EEACC4-474C-434B-9916-DC008420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25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B2CE8-D6A2-9A4E-AB45-D7761274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25D10A-5423-E147-9119-BBF4B6C3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341547-50C4-D641-98FB-7C1CF215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52977F-780B-EB4E-AF5A-727A4A04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58B8B-B2A6-D740-87CD-82D25854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3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DB773-E59D-0444-B35A-5C614309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3823A-85C6-1641-B63F-C4A441A2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FF0ED4-468F-9E40-887B-C83CDF02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FE4B3-04AD-8946-935B-0F616DF7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752C77-4AF2-9B43-896C-FCCC99C6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34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606AA-9559-0A48-8585-C07135AA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86165-EE9C-0F48-A405-0AE14F942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53E6BB-7412-C141-8716-67EF8FF2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B8B050-D279-3044-ADDC-5F9B251A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431AF8-33D2-7C4B-916E-AD7C6A7C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42FA51-DFF0-F14D-A046-C89FC271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44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FBE12-AD7B-5043-892D-6907D37B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4BE68C-6346-9A43-ACFF-F83C057F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691CE-8D97-6445-B483-D12E4DE1F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B17A70-CF73-EA45-A275-128829CCB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3D6C32-DD62-094B-97E6-8F534E5A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0AA5C7-205D-6648-9F02-73E59715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6528B5-876A-6341-A12E-3590B68E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7547D7-C418-FB41-AB2D-F5F4CD00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23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6EACF-C159-4447-8C94-8FFC91D7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EEADEF-B23B-9743-8EC7-D29616C2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122C3C-622F-B448-A86F-C0BCEA76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CFCE99-1C45-9546-BF78-94A3D59E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73B01-E88D-5A4B-A5C3-89188E55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25DB49-40E2-B84B-A8AB-4E23E46C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997B16-2A8C-EF4C-B536-9627E00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3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EEC30-5EC7-C341-831B-CC45474D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527E2-2B1F-E44C-B082-E621AD20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E86625-8A99-294E-95E2-6FF076EF2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B6C287-232C-D24F-85BA-503AC00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9D6DCD-F284-884D-BDA5-01EEDBAE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94BB6E-1730-5E47-A528-3D7CE6EA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1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1D8E6-6274-E449-8A08-BB98B5C3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1C7C5A-9870-5F44-B071-CE6B087E3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0DBED5-62AA-764D-B37D-F74EE5E49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ED6921-CE08-0C43-960A-3A372C66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0C39A-04F1-C344-B632-5BAB83B3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B0336A-BCDD-D649-A478-ED909294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7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C43161-35EF-FC48-ADC8-B19FB29F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C19A9F-30FE-7746-A21B-5374289D9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67894D-70F1-F34E-A523-54680281A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8409-D68B-5D48-99B7-34989BA0032F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350055-F98C-6C43-B39D-0502F5C5B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5D3CE4-AE51-724A-8B57-8E0AD3D60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6906-D4FE-F948-9E3F-F37D5C4FF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Aphrodite" TargetMode="External"/><Relationship Id="rId3" Type="http://schemas.openxmlformats.org/officeDocument/2006/relationships/hyperlink" Target="https://de.wikipedia.org/wiki/Venus_(Mythologie)" TargetMode="External"/><Relationship Id="rId7" Type="http://schemas.openxmlformats.org/officeDocument/2006/relationships/hyperlink" Target="https://de.wikipedia.org/wiki/Sandro_Botticelli" TargetMode="External"/><Relationship Id="rId2" Type="http://schemas.openxmlformats.org/officeDocument/2006/relationships/hyperlink" Target="https://www.google.de/search?q=r%C3%B6mischer+und+griechischer+name+der+g%C3%B6ttin+venus&amp;ie=UTF-8&amp;oe=UTF-8&amp;hl=de-de&amp;client=safa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undschulwiki.zum.de/wiki/Datei:Bouguereau_venus_detail.jpg(6.10.2021)" TargetMode="External"/><Relationship Id="rId5" Type="http://schemas.openxmlformats.org/officeDocument/2006/relationships/hyperlink" Target="https://homepage.ruhr-uni-bochum.de/christine.baro/Venus_Hoelzl.pdf" TargetMode="External"/><Relationship Id="rId4" Type="http://schemas.openxmlformats.org/officeDocument/2006/relationships/hyperlink" Target="https://grundschulwiki.zum.de/wiki/Ven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5CCE20-88C2-4540-BC2C-FB52DFF1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6600" b="1" u="sng"/>
              <a:t>Die Göttin Venus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7E926E4-9DA4-A64B-8472-36375F94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de-DE"/>
              <a:t>Von Marieke und Maira 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8F4B400A-97F7-0C4F-BE79-154595CF6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895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FC352-456D-5E48-9C66-B4206434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89" y="365125"/>
            <a:ext cx="7797800" cy="1325563"/>
          </a:xfrm>
        </p:spPr>
        <p:txBody>
          <a:bodyPr>
            <a:normAutofit/>
          </a:bodyPr>
          <a:lstStyle/>
          <a:p>
            <a:r>
              <a:rPr lang="de-DE" sz="6000" u="sng" dirty="0"/>
              <a:t>Inhaltsverzeichnis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3E6D-CF99-4A43-BCD5-DB846AB6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755" y="1966737"/>
            <a:ext cx="10515600" cy="4351338"/>
          </a:xfrm>
        </p:spPr>
        <p:txBody>
          <a:bodyPr>
            <a:normAutofit/>
          </a:bodyPr>
          <a:lstStyle/>
          <a:p>
            <a:r>
              <a:rPr lang="de-DE" sz="4000" dirty="0"/>
              <a:t>Steckbrief </a:t>
            </a:r>
            <a:endParaRPr lang="en-GB" sz="4000" dirty="0"/>
          </a:p>
          <a:p>
            <a:r>
              <a:rPr lang="en-GB" sz="4000" dirty="0"/>
              <a:t>Rolle </a:t>
            </a:r>
            <a:r>
              <a:rPr lang="de-DE" sz="4000" dirty="0"/>
              <a:t>/ Kennzeichen </a:t>
            </a:r>
          </a:p>
          <a:p>
            <a:r>
              <a:rPr lang="de-DE" sz="4000" dirty="0"/>
              <a:t>Venus Geburt nach Hesiod (Sage)</a:t>
            </a:r>
          </a:p>
          <a:p>
            <a:r>
              <a:rPr lang="de-DE" sz="4000" dirty="0"/>
              <a:t>Quellen </a:t>
            </a:r>
          </a:p>
        </p:txBody>
      </p:sp>
    </p:spTree>
    <p:extLst>
      <p:ext uri="{BB962C8B-B14F-4D97-AF65-F5344CB8AC3E}">
        <p14:creationId xmlns:p14="http://schemas.microsoft.com/office/powerpoint/2010/main" val="68228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8D988456-85F1-0446-BAF8-158470D3A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D9FA66-04AC-3B4E-945A-308868E3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e-DE" sz="3600" u="sng"/>
              <a:t>Steckbrief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2EBE80-4867-B340-83CA-26F476EF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 dirty="0"/>
              <a:t>R</a:t>
            </a:r>
            <a:r>
              <a:rPr lang="de-DE" sz="1800" dirty="0" err="1"/>
              <a:t>ömischer</a:t>
            </a:r>
            <a:r>
              <a:rPr lang="de-DE" sz="1800" dirty="0"/>
              <a:t>  Name: Venus </a:t>
            </a:r>
          </a:p>
          <a:p>
            <a:r>
              <a:rPr lang="de-DE" sz="1800" dirty="0"/>
              <a:t>Griechischer Name: Aphrodite</a:t>
            </a:r>
          </a:p>
          <a:p>
            <a:r>
              <a:rPr lang="de-DE" sz="1800" dirty="0"/>
              <a:t>Rolle: Göttin der Liebe, Schönheit und Fruchtbarkeit </a:t>
            </a:r>
          </a:p>
          <a:p>
            <a:r>
              <a:rPr lang="de-DE" sz="1800" dirty="0"/>
              <a:t>Geburt: im Meer </a:t>
            </a:r>
          </a:p>
          <a:p>
            <a:r>
              <a:rPr lang="de-DE" sz="1800" dirty="0"/>
              <a:t>(Bild von Sandro Botticelli von 1485)</a:t>
            </a:r>
          </a:p>
        </p:txBody>
      </p:sp>
    </p:spTree>
    <p:extLst>
      <p:ext uri="{BB962C8B-B14F-4D97-AF65-F5344CB8AC3E}">
        <p14:creationId xmlns:p14="http://schemas.microsoft.com/office/powerpoint/2010/main" val="126680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CAFEB-1AAC-5A4C-A344-6CF73515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Rolle / Kennzeichen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EDB05-4F08-C845-9CE8-BCB71A77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Ursprünglich eine </a:t>
            </a:r>
            <a:r>
              <a:rPr lang="de-DE" dirty="0" err="1"/>
              <a:t>italische</a:t>
            </a:r>
            <a:r>
              <a:rPr lang="de-DE" dirty="0"/>
              <a:t> (nach Italien eingewanderten antiken Völker und Stämme) Göttin des Ackerlandes, der Gärten und des Frühlings und von Bauern und Winzern </a:t>
            </a:r>
          </a:p>
          <a:p>
            <a:r>
              <a:rPr lang="de-DE" dirty="0"/>
              <a:t>Jetzt: Göttin der Liebe, Schönheit, Fruchtbarkeit und Stammmutter der Römer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91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A878B0-9DBF-4346-ABA8-BF795C32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4200" u="sng"/>
              <a:t>Venus Geburt nach Hesiod (Sage)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BF24FA-CD65-B045-9666-B9BC7F47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/>
              <a:t>Kronos schnitt  seinem Vater die Geschlechtsteile ab, diese warf er hinter sich ins Meer </a:t>
            </a:r>
          </a:p>
          <a:p>
            <a:r>
              <a:rPr lang="de-DE" sz="2000" dirty="0"/>
              <a:t>Das Meer  vermischte sich mit dem Blut und den Samen und schäumte auf</a:t>
            </a:r>
          </a:p>
          <a:p>
            <a:r>
              <a:rPr lang="de-DE" sz="2000" dirty="0"/>
              <a:t>Geboren wurde Venus aus dem Schaum</a:t>
            </a:r>
          </a:p>
          <a:p>
            <a:r>
              <a:rPr lang="de-DE" sz="2000" dirty="0"/>
              <a:t>Wegen diesem Mythos trägt sie den Beinamen „die Schaumgeborene“</a:t>
            </a:r>
          </a:p>
          <a:p>
            <a:endParaRPr lang="de-DE" sz="2000" dirty="0"/>
          </a:p>
          <a:p>
            <a:r>
              <a:rPr lang="de-DE" sz="2000" dirty="0"/>
              <a:t>(Bild von William Adolphe </a:t>
            </a:r>
            <a:r>
              <a:rPr lang="de-DE" sz="2000" dirty="0" err="1"/>
              <a:t>Bouguereau</a:t>
            </a:r>
            <a:r>
              <a:rPr lang="de-DE" sz="2000" dirty="0"/>
              <a:t>)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31DD791-2D74-DC46-B2E8-7F44935A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r="2" b="15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62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91D6F-6A6D-C14C-9CE0-96DAC930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56624-FFA8-6543-8AAC-45632E4BB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hlinkClick r:id="rId2"/>
              </a:rPr>
              <a:t>Information </a:t>
            </a:r>
          </a:p>
          <a:p>
            <a:r>
              <a:rPr lang="de-DE" dirty="0">
                <a:hlinkClick r:id="rId2"/>
              </a:rPr>
              <a:t>https://www.google.de/search?q=r%C3%</a:t>
            </a:r>
            <a:r>
              <a:rPr lang="de-DE" dirty="0" err="1">
                <a:hlinkClick r:id="rId2"/>
              </a:rPr>
              <a:t>B6mischer</a:t>
            </a:r>
            <a:r>
              <a:rPr lang="de-DE" dirty="0">
                <a:hlinkClick r:id="rId2"/>
              </a:rPr>
              <a:t>+und+griechischer+name+der+g%C3%</a:t>
            </a:r>
            <a:r>
              <a:rPr lang="de-DE" dirty="0" err="1">
                <a:hlinkClick r:id="rId2"/>
              </a:rPr>
              <a:t>B6ttin</a:t>
            </a:r>
            <a:r>
              <a:rPr lang="de-DE" dirty="0">
                <a:hlinkClick r:id="rId2"/>
              </a:rPr>
              <a:t>+venus&amp;</a:t>
            </a:r>
            <a:r>
              <a:rPr lang="de-DE" dirty="0" err="1">
                <a:hlinkClick r:id="rId2"/>
              </a:rPr>
              <a:t>ie</a:t>
            </a:r>
            <a:r>
              <a:rPr lang="de-DE" dirty="0">
                <a:hlinkClick r:id="rId2"/>
              </a:rPr>
              <a:t>=UTF-8&amp;</a:t>
            </a:r>
            <a:r>
              <a:rPr lang="de-DE" dirty="0" err="1">
                <a:hlinkClick r:id="rId2"/>
              </a:rPr>
              <a:t>oe</a:t>
            </a:r>
            <a:r>
              <a:rPr lang="de-DE" dirty="0">
                <a:hlinkClick r:id="rId2"/>
              </a:rPr>
              <a:t>=UTF-8&amp;hl=de-de&amp;client=safari</a:t>
            </a:r>
            <a:r>
              <a:rPr lang="de-DE" dirty="0"/>
              <a:t> (30.09.2021)</a:t>
            </a:r>
          </a:p>
          <a:p>
            <a:r>
              <a:rPr lang="de-DE" dirty="0"/>
              <a:t>Pontes Gesamtband Latein (30.09.2021)</a:t>
            </a:r>
          </a:p>
          <a:p>
            <a:r>
              <a:rPr lang="de-DE" dirty="0">
                <a:hlinkClick r:id="rId3"/>
              </a:rPr>
              <a:t>https://de.wikipedia.org/wiki/Venus_(Mythologie)</a:t>
            </a:r>
            <a:r>
              <a:rPr lang="de-DE" dirty="0"/>
              <a:t> (30.09.2021)</a:t>
            </a:r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err="1">
                <a:hlinkClick r:id="rId4"/>
              </a:rPr>
              <a:t>grundschulwiki.zum.de</a:t>
            </a:r>
            <a:r>
              <a:rPr lang="de-DE" dirty="0">
                <a:hlinkClick r:id="rId4"/>
              </a:rPr>
              <a:t>/wiki/Venus</a:t>
            </a:r>
            <a:r>
              <a:rPr lang="de-DE" dirty="0"/>
              <a:t> (6.10.2021)</a:t>
            </a:r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err="1">
                <a:hlinkClick r:id="rId5"/>
              </a:rPr>
              <a:t>homepage.ruhr-uni</a:t>
            </a:r>
            <a:r>
              <a:rPr lang="de-DE" dirty="0">
                <a:hlinkClick r:id="rId5"/>
              </a:rPr>
              <a:t>-</a:t>
            </a:r>
            <a:r>
              <a:rPr lang="de-DE" dirty="0" err="1">
                <a:hlinkClick r:id="rId5"/>
              </a:rPr>
              <a:t>bochum.de</a:t>
            </a:r>
            <a:r>
              <a:rPr lang="de-DE" dirty="0">
                <a:hlinkClick r:id="rId5"/>
              </a:rPr>
              <a:t>/</a:t>
            </a:r>
            <a:r>
              <a:rPr lang="de-DE" dirty="0" err="1">
                <a:hlinkClick r:id="rId5"/>
              </a:rPr>
              <a:t>christine.baro</a:t>
            </a:r>
            <a:r>
              <a:rPr lang="de-DE" dirty="0">
                <a:hlinkClick r:id="rId5"/>
              </a:rPr>
              <a:t>/</a:t>
            </a:r>
            <a:r>
              <a:rPr lang="de-DE" dirty="0" err="1">
                <a:hlinkClick r:id="rId5"/>
              </a:rPr>
              <a:t>Venus_Hoelzl.pdf</a:t>
            </a:r>
            <a:r>
              <a:rPr lang="de-DE" dirty="0"/>
              <a:t> (6.10.2021)</a:t>
            </a:r>
          </a:p>
          <a:p>
            <a:r>
              <a:rPr lang="de-DE" dirty="0"/>
              <a:t>Bilder: </a:t>
            </a:r>
            <a:r>
              <a:rPr lang="de-DE" dirty="0">
                <a:hlinkClick r:id="rId6"/>
              </a:rPr>
              <a:t>https://</a:t>
            </a:r>
            <a:r>
              <a:rPr lang="de-DE" dirty="0" err="1">
                <a:hlinkClick r:id="rId6"/>
              </a:rPr>
              <a:t>grundschulwiki.zum.de</a:t>
            </a:r>
            <a:r>
              <a:rPr lang="de-DE" dirty="0">
                <a:hlinkClick r:id="rId6"/>
              </a:rPr>
              <a:t>/wiki/Datei:Bouguereau_venus_detail.</a:t>
            </a:r>
            <a:r>
              <a:rPr lang="de-DE">
                <a:hlinkClick r:id="rId6"/>
              </a:rPr>
              <a:t>jpg(</a:t>
            </a:r>
            <a:r>
              <a:rPr lang="de-DE"/>
              <a:t>5.10.2021)</a:t>
            </a:r>
            <a:endParaRPr lang="de-DE" dirty="0"/>
          </a:p>
          <a:p>
            <a:r>
              <a:rPr lang="de-DE" dirty="0">
                <a:hlinkClick r:id="rId7"/>
              </a:rPr>
              <a:t>https://de.wikipedia.org/wiki/Sandro_Botticelli</a:t>
            </a:r>
            <a:r>
              <a:rPr lang="de-DE" dirty="0"/>
              <a:t> (6.10.2021)</a:t>
            </a:r>
          </a:p>
          <a:p>
            <a:r>
              <a:rPr lang="de-DE" dirty="0">
                <a:hlinkClick r:id="rId8"/>
              </a:rPr>
              <a:t>https://de.wikipedia.org/wiki/Aphrodite</a:t>
            </a:r>
            <a:r>
              <a:rPr lang="de-DE" dirty="0"/>
              <a:t> (6.10.2021)</a:t>
            </a:r>
          </a:p>
        </p:txBody>
      </p:sp>
    </p:spTree>
    <p:extLst>
      <p:ext uri="{BB962C8B-B14F-4D97-AF65-F5344CB8AC3E}">
        <p14:creationId xmlns:p14="http://schemas.microsoft.com/office/powerpoint/2010/main" val="260122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EF90AD81693D47B9255ABF7911CA7C" ma:contentTypeVersion="4" ma:contentTypeDescription="Ein neues Dokument erstellen." ma:contentTypeScope="" ma:versionID="74991804865a89a5297c5f4fd40cc882">
  <xsd:schema xmlns:xsd="http://www.w3.org/2001/XMLSchema" xmlns:xs="http://www.w3.org/2001/XMLSchema" xmlns:p="http://schemas.microsoft.com/office/2006/metadata/properties" xmlns:ns2="a1490ccf-d679-411b-b30c-81e14aa4f6d6" xmlns:ns3="6642feba-c3ee-403f-a96b-dcd49069c977" targetNamespace="http://schemas.microsoft.com/office/2006/metadata/properties" ma:root="true" ma:fieldsID="8cadfafb8fad53dc2e2095becaf4f4d6" ns2:_="" ns3:_="">
    <xsd:import namespace="a1490ccf-d679-411b-b30c-81e14aa4f6d6"/>
    <xsd:import namespace="6642feba-c3ee-403f-a96b-dcd49069c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90ccf-d679-411b-b30c-81e14aa4f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2feba-c3ee-403f-a96b-dcd49069c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EE043-2B34-4BEB-9B4E-EB2AF58E2104}"/>
</file>

<file path=customXml/itemProps2.xml><?xml version="1.0" encoding="utf-8"?>
<ds:datastoreItem xmlns:ds="http://schemas.openxmlformats.org/officeDocument/2006/customXml" ds:itemID="{A06ABFBB-AAE2-41C6-8334-DF3EB2815402}"/>
</file>

<file path=customXml/itemProps3.xml><?xml version="1.0" encoding="utf-8"?>
<ds:datastoreItem xmlns:ds="http://schemas.openxmlformats.org/officeDocument/2006/customXml" ds:itemID="{B0391170-0F8A-4F46-8D74-84B7AF8130CA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6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</vt:lpstr>
      <vt:lpstr>Die Göttin Venus</vt:lpstr>
      <vt:lpstr>Inhaltsverzeichnis </vt:lpstr>
      <vt:lpstr>Steckbrief </vt:lpstr>
      <vt:lpstr>Rolle / Kennzeichen</vt:lpstr>
      <vt:lpstr>Venus Geburt nach Hesiod (Sage)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Venus </dc:title>
  <dc:creator>mairag3453</dc:creator>
  <cp:lastModifiedBy>mairag3453</cp:lastModifiedBy>
  <cp:revision>11</cp:revision>
  <dcterms:created xsi:type="dcterms:W3CDTF">2021-09-14T08:45:07Z</dcterms:created>
  <dcterms:modified xsi:type="dcterms:W3CDTF">2021-10-07T08:14:03Z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0x010100FFEF90AD81693D47B9255ABF7911CA7C</vt:lpwstr>
  </property>
</Properties>
</file>