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5">
            <a:extLst>
              <a:ext uri="{FF2B5EF4-FFF2-40B4-BE49-F238E27FC236}">
                <a16:creationId xmlns:a16="http://schemas.microsoft.com/office/drawing/2014/main" id="{105D43D2-1490-4958-AD83-D414E8912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10">
            <a:extLst>
              <a:ext uri="{FF2B5EF4-FFF2-40B4-BE49-F238E27FC236}">
                <a16:creationId xmlns:a16="http://schemas.microsoft.com/office/drawing/2014/main" id="{F700C3BC-7DD4-402F-8748-72D8E125B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1991" y="957486"/>
            <a:ext cx="4252121" cy="4940394"/>
          </a:xfrm>
          <a:prstGeom prst="roundRect">
            <a:avLst>
              <a:gd name="adj" fmla="val 4448"/>
            </a:avLst>
          </a:prstGeom>
          <a:solidFill>
            <a:srgbClr val="FFFFFF"/>
          </a:solidFill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endParaRPr lang="en-US" sz="3200" cap="al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Grafik 5">
            <a:extLst>
              <a:ext uri="{FF2B5EF4-FFF2-40B4-BE49-F238E27FC236}">
                <a16:creationId xmlns:a16="http://schemas.microsoft.com/office/drawing/2014/main" id="{1E8BD9EF-BE24-D14C-808B-728F2E7325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27"/>
          <a:stretch/>
        </p:blipFill>
        <p:spPr>
          <a:xfrm>
            <a:off x="7739933" y="1420328"/>
            <a:ext cx="3336236" cy="4014710"/>
          </a:xfrm>
          <a:prstGeom prst="rect">
            <a:avLst/>
          </a:prstGeom>
        </p:spPr>
      </p:pic>
      <p:pic>
        <p:nvPicPr>
          <p:cNvPr id="28" name="Picture 19">
            <a:extLst>
              <a:ext uri="{FF2B5EF4-FFF2-40B4-BE49-F238E27FC236}">
                <a16:creationId xmlns:a16="http://schemas.microsoft.com/office/drawing/2014/main" id="{F88C7E8E-4FA7-425C-A30A-4A73916FA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5ECE3DC-53CE-C548-83A1-515D0F63B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4" y="957486"/>
            <a:ext cx="5614603" cy="3131913"/>
          </a:xfrm>
        </p:spPr>
        <p:txBody>
          <a:bodyPr/>
          <a:lstStyle/>
          <a:p>
            <a:r>
              <a:rPr lang="de-DE" b="1"/>
              <a:t>Neptun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4095F4F-1FE9-CD46-9A25-4229EA3DF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1075" y="4165600"/>
            <a:ext cx="5614602" cy="1715043"/>
          </a:xfrm>
        </p:spPr>
        <p:txBody>
          <a:bodyPr/>
          <a:lstStyle/>
          <a:p>
            <a:r>
              <a:rPr lang="de-DE"/>
              <a:t>Eine Präsentation von Max, Aaron und Fabian</a:t>
            </a:r>
          </a:p>
        </p:txBody>
      </p:sp>
    </p:spTree>
    <p:extLst>
      <p:ext uri="{BB962C8B-B14F-4D97-AF65-F5344CB8AC3E}">
        <p14:creationId xmlns:p14="http://schemas.microsoft.com/office/powerpoint/2010/main" val="122726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0353FB-5436-B24B-8C45-339D20FF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Inhaltsverzeichnis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BDB59A-44F2-3C49-B581-5620D7430F7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/>
              <a:t>Steckbrief</a:t>
            </a:r>
          </a:p>
          <a:p>
            <a:r>
              <a:rPr lang="de-DE"/>
              <a:t>Attribute</a:t>
            </a:r>
          </a:p>
          <a:p>
            <a:r>
              <a:rPr lang="de-DE"/>
              <a:t>Familie</a:t>
            </a:r>
          </a:p>
          <a:p>
            <a:r>
              <a:rPr lang="de-DE"/>
              <a:t>Neptunalia</a:t>
            </a:r>
          </a:p>
          <a:p>
            <a:r>
              <a:rPr lang="de-DE"/>
              <a:t>Quellen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23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634331-74F8-AF43-95D3-39A991B2F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Steckbrief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759267-F183-8D4A-9805-169CA0F995C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/>
              <a:t>Römischer und Griechischer name: Neptunus, Poseidon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4308D0-83E2-C141-9C92-08EB37BFE13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/>
              <a:t>Gefolge</a:t>
            </a:r>
          </a:p>
          <a:p>
            <a:r>
              <a:rPr lang="de-DE"/>
              <a:t>Rolle des Gottes</a:t>
            </a:r>
          </a:p>
          <a:p>
            <a:r>
              <a:rPr lang="de-DE"/>
              <a:t>Erzählung über den Gott</a:t>
            </a:r>
          </a:p>
        </p:txBody>
      </p:sp>
    </p:spTree>
    <p:extLst>
      <p:ext uri="{BB962C8B-B14F-4D97-AF65-F5344CB8AC3E}">
        <p14:creationId xmlns:p14="http://schemas.microsoft.com/office/powerpoint/2010/main" val="308031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8FE65CB-EFD8-497D-A30A-093E20EAC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5">
            <a:extLst>
              <a:ext uri="{FF2B5EF4-FFF2-40B4-BE49-F238E27FC236}">
                <a16:creationId xmlns:a16="http://schemas.microsoft.com/office/drawing/2014/main" id="{E07A6E25-98DB-3840-889B-8AE29DD7F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/>
        </p:blipFill>
        <p:spPr>
          <a:xfrm>
            <a:off x="5248643" y="1009068"/>
            <a:ext cx="6299887" cy="47249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0E374F5-52B2-4260-8B1C-54237931F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17CB477-19CE-461D-BD2C-F4DB401D95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3740509" cy="3881309"/>
          </a:xfrm>
        </p:spPr>
        <p:txBody>
          <a:bodyPr>
            <a:normAutofit/>
          </a:bodyPr>
          <a:lstStyle/>
          <a:p>
            <a:r>
              <a:rPr lang="de-DE" sz="1800"/>
              <a:t>Waffenart: Stangenwaffe</a:t>
            </a:r>
          </a:p>
          <a:p>
            <a:r>
              <a:rPr lang="de-DE" sz="1800"/>
              <a:t>Verwendung: Kriegswaffe, Jagdwaffe</a:t>
            </a:r>
          </a:p>
          <a:p>
            <a:r>
              <a:rPr lang="de-DE" sz="1800"/>
              <a:t>Besteht aus Horn, Elfenbein oder knochen</a:t>
            </a:r>
            <a:endParaRPr lang="en-US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EAE3264-69F9-DF4E-8786-9CCA684BC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40831"/>
            <a:ext cx="3740515" cy="1573863"/>
          </a:xfrm>
        </p:spPr>
        <p:txBody>
          <a:bodyPr/>
          <a:lstStyle/>
          <a:p>
            <a:pPr algn="l"/>
            <a:r>
              <a:rPr lang="de-DE"/>
              <a:t>Attribut</a:t>
            </a:r>
          </a:p>
        </p:txBody>
      </p:sp>
    </p:spTree>
    <p:extLst>
      <p:ext uri="{BB962C8B-B14F-4D97-AF65-F5344CB8AC3E}">
        <p14:creationId xmlns:p14="http://schemas.microsoft.com/office/powerpoint/2010/main" val="3123738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765F66-8F1B-B34F-9F60-2F00F2798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Familie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1F0BBD-6445-304B-B3B1-CFC0B830FEA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/>
              <a:t>Vater: saturn</a:t>
            </a:r>
          </a:p>
          <a:p>
            <a:r>
              <a:rPr lang="de-DE"/>
              <a:t>Mutter:Ops(Rhea) </a:t>
            </a:r>
          </a:p>
          <a:p>
            <a:r>
              <a:rPr lang="de-DE"/>
              <a:t>Brüder: Pluto, Jupiter</a:t>
            </a:r>
          </a:p>
          <a:p>
            <a:r>
              <a:rPr lang="de-DE"/>
              <a:t>Frau: Salacia</a:t>
            </a:r>
          </a:p>
          <a:p>
            <a:r>
              <a:rPr lang="de-DE"/>
              <a:t>Sohn? : Triton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99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10DF97-9BA0-764B-8B5F-F7B072EC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Neptunalia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8AE8B5-5784-2546-91B7-A9162CF492E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/>
              <a:t>Zu Ehren Neptuns wird am 23. JULI das Fest neptunalia gefeiert</a:t>
            </a:r>
          </a:p>
          <a:p>
            <a:r>
              <a:rPr lang="de-DE"/>
              <a:t>Über dieses Fest ist kaum etwas bekannt</a:t>
            </a:r>
          </a:p>
          <a:p>
            <a:r>
              <a:rPr lang="de-DE"/>
              <a:t>Man weiß nur, dass laubhütten gebaut wurden</a:t>
            </a:r>
          </a:p>
        </p:txBody>
      </p:sp>
    </p:spTree>
    <p:extLst>
      <p:ext uri="{BB962C8B-B14F-4D97-AF65-F5344CB8AC3E}">
        <p14:creationId xmlns:p14="http://schemas.microsoft.com/office/powerpoint/2010/main" val="742305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46DF2-4992-144E-B483-A47445950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D2AC9D-3D2D-6D4B-822D-4E0A527C39E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/>
              <a:t>Stand 07 .10.2021</a:t>
            </a:r>
          </a:p>
          <a:p>
            <a:pPr marL="0" indent="0">
              <a:buNone/>
            </a:pPr>
            <a:r>
              <a:rPr lang="de-DE"/>
              <a:t>https://de.wikipedia.org/wiki/Neptun_(Mythologie)</a:t>
            </a:r>
          </a:p>
          <a:p>
            <a:pPr marL="0" indent="0">
              <a:buNone/>
            </a:pPr>
            <a:r>
              <a:rPr lang="de-DE"/>
              <a:t>https://de.wikipedia.org/wiki/Ops</a:t>
            </a:r>
          </a:p>
          <a:p>
            <a:pPr marL="0" indent="0">
              <a:buNone/>
            </a:pPr>
            <a:r>
              <a:rPr lang="de-DE"/>
              <a:t>https://rompedia.wikia.org/wiki/Neptun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744151"/>
      </p:ext>
    </p:extLst>
  </p:cSld>
  <p:clrMapOvr>
    <a:masterClrMapping/>
  </p:clrMapOvr>
</p:sld>
</file>

<file path=ppt/theme/theme1.xml><?xml version="1.0" encoding="utf-8"?>
<a:theme xmlns:a="http://schemas.openxmlformats.org/drawingml/2006/main" name="Tropfen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FEF90AD81693D47B9255ABF7911CA7C" ma:contentTypeVersion="4" ma:contentTypeDescription="Ein neues Dokument erstellen." ma:contentTypeScope="" ma:versionID="74991804865a89a5297c5f4fd40cc882">
  <xsd:schema xmlns:xsd="http://www.w3.org/2001/XMLSchema" xmlns:xs="http://www.w3.org/2001/XMLSchema" xmlns:p="http://schemas.microsoft.com/office/2006/metadata/properties" xmlns:ns2="a1490ccf-d679-411b-b30c-81e14aa4f6d6" xmlns:ns3="6642feba-c3ee-403f-a96b-dcd49069c977" targetNamespace="http://schemas.microsoft.com/office/2006/metadata/properties" ma:root="true" ma:fieldsID="8cadfafb8fad53dc2e2095becaf4f4d6" ns2:_="" ns3:_="">
    <xsd:import namespace="a1490ccf-d679-411b-b30c-81e14aa4f6d6"/>
    <xsd:import namespace="6642feba-c3ee-403f-a96b-dcd49069c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90ccf-d679-411b-b30c-81e14aa4f6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2feba-c3ee-403f-a96b-dcd49069c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646981-D187-4CF3-BC20-CDD8905DB5CA}"/>
</file>

<file path=customXml/itemProps2.xml><?xml version="1.0" encoding="utf-8"?>
<ds:datastoreItem xmlns:ds="http://schemas.openxmlformats.org/officeDocument/2006/customXml" ds:itemID="{1EFE40BF-1E09-4C4D-8F8E-45C77F7485F2}"/>
</file>

<file path=customXml/itemProps3.xml><?xml version="1.0" encoding="utf-8"?>
<ds:datastoreItem xmlns:ds="http://schemas.openxmlformats.org/officeDocument/2006/customXml" ds:itemID="{7ACDB10A-B37D-4236-A925-B41D8B7F1048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7</Slides>
  <Notes>0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Tropfen</vt:lpstr>
      <vt:lpstr>Neptun</vt:lpstr>
      <vt:lpstr>Inhaltsverzeichnis</vt:lpstr>
      <vt:lpstr>Steckbrief</vt:lpstr>
      <vt:lpstr>Attribut</vt:lpstr>
      <vt:lpstr>Familie</vt:lpstr>
      <vt:lpstr>Neptunalia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Neptun</dc:title>
  <dc:creator>Fabian Lehmann</dc:creator>
  <cp:lastModifiedBy>fabianl3471@mcg-re.de</cp:lastModifiedBy>
  <cp:revision>2</cp:revision>
  <dcterms:created xsi:type="dcterms:W3CDTF">2021-09-30T08:48:26Z</dcterms:created>
  <dcterms:modified xsi:type="dcterms:W3CDTF">2021-10-07T08:34:39Z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0x010100FFEF90AD81693D47B9255ABF7911CA7C</vt:lpwstr>
  </property>
</Properties>
</file>